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f2992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f2992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4773c7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4773c7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f2992c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f2992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f2992c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f2992c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c24f2b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c24f2b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While and for-loop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For-loop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While-loop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Do-while loop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loop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1014700" y="1295925"/>
            <a:ext cx="4946400" cy="31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Parts of for-loop: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Initialization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Incrementation or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decrementation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43850" y="4349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loop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(Initialization;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Condition;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Incrementation)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block to be executed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73400" cy="26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while 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code block to be executed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5400" y="5070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While-loop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70800" y="1166400"/>
            <a:ext cx="4946400" cy="28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of code will execute once, even if the condition is false. Repeat the loop as long as the condition is true.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{ // code block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while 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);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46700" y="3847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do-while loop: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